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a0c398ed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a0c398ed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a0c398eda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a0c398ed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0c398ed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0c398ed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a0c398ed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a0c398ed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a0c398ed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a0c398ed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a0c398eda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a0c398ed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a0c398ed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a0c398ed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a0c398ed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a0c398ed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592502"/>
            <a:ext cx="1904998" cy="52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367" r="357" t="0"/>
          <a:stretch/>
        </p:blipFill>
        <p:spPr>
          <a:xfrm>
            <a:off x="3619500" y="2390775"/>
            <a:ext cx="1905001" cy="11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-150" y="3706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Capstone </a:t>
            </a:r>
            <a:r>
              <a:rPr lang="en-GB">
                <a:solidFill>
                  <a:schemeClr val="dk2"/>
                </a:solidFill>
              </a:rPr>
              <a:t>2021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We are Arctic Thread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Team Members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Liam De Rivers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Mark Moerkerken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Seth VanNiekerk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Advisor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Hetal Shah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50" y="2068609"/>
            <a:ext cx="3684896" cy="100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We are all enrolled in the Computer Programmer and Analyst program at Conestoga College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Founded in 2021, as a re-formation of the former ‘Desert broccoli’ group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Offering a new service to be introduced next 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50" y="2068609"/>
            <a:ext cx="3684896" cy="100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641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Liam De Rivers</a:t>
            </a:r>
            <a:r>
              <a:rPr lang="en-GB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- Project Management</a:t>
            </a:r>
            <a:endParaRPr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30130"/>
            <a:ext cx="324749" cy="20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422" y="228600"/>
            <a:ext cx="6979157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641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Mark Moerkerken</a:t>
            </a:r>
            <a:r>
              <a:rPr lang="en-GB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GB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 Frontend Development</a:t>
            </a:r>
            <a:endParaRPr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30130"/>
            <a:ext cx="324749" cy="20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422" y="228600"/>
            <a:ext cx="6979157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641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Seth VanNiekerk </a:t>
            </a:r>
            <a:r>
              <a:rPr lang="en-GB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- Backend Development</a:t>
            </a:r>
            <a:endParaRPr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30130"/>
            <a:ext cx="324749" cy="20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422" y="228600"/>
            <a:ext cx="6979157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Introducing KurbSide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An entrepreneurial project by Arctic Thread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End-to-End ‘curbside pickup’ platform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Unified website for vendors and customers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Robust branding options and customization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1015088"/>
            <a:ext cx="3113325" cy="31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4887675" y="155600"/>
            <a:ext cx="4207200" cy="28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Built on the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Microsoft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Azure Stack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.NET Core 3.1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MSSQL/TSQL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IIS Web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1015088"/>
            <a:ext cx="3113325" cy="3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075" y="3852900"/>
            <a:ext cx="863174" cy="8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5">
            <a:alphaModFix/>
          </a:blip>
          <a:srcRect b="37624" l="10323" r="9651" t="38903"/>
          <a:stretch/>
        </p:blipFill>
        <p:spPr>
          <a:xfrm>
            <a:off x="5782225" y="3852900"/>
            <a:ext cx="3113325" cy="9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5075" y="2699340"/>
            <a:ext cx="4090474" cy="104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